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15330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27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87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056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2530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26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03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3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403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374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84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98C5282-EFA4-4030-9E32-38E7CE4AAEBB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D8E4218-B2E9-4ACB-B061-B2B36CC0E32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15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4EF3F-3CB5-415D-8054-EE56BFAB9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CALENDARIO QUE TE ALERTA DE EL CLIMA</a:t>
            </a:r>
          </a:p>
        </p:txBody>
      </p:sp>
    </p:spTree>
    <p:extLst>
      <p:ext uri="{BB962C8B-B14F-4D97-AF65-F5344CB8AC3E}">
        <p14:creationId xmlns:p14="http://schemas.microsoft.com/office/powerpoint/2010/main" val="241703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6750B-7774-4585-85B8-173568F4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4" y="12090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Solución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B6F2E6-B942-4F74-9F5B-136C4AE9B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45151"/>
            <a:ext cx="5517564" cy="5463150"/>
          </a:xfrm>
        </p:spPr>
        <p:txBody>
          <a:bodyPr/>
          <a:lstStyle/>
          <a:p>
            <a:r>
              <a:rPr lang="es-MX" dirty="0"/>
              <a:t>Saber a que temperatura estamos y el celular te alerte si debes llevarte suéter o puedes salir primaveral.</a:t>
            </a: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4E755FC0-DAD8-43D6-BD63-11B2FDAB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65" y="2510484"/>
            <a:ext cx="5010306" cy="21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C35DF-D5E9-4799-AFF1-E911D047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045" y="0"/>
            <a:ext cx="10515600" cy="1325563"/>
          </a:xfrm>
        </p:spPr>
        <p:txBody>
          <a:bodyPr/>
          <a:lstStyle/>
          <a:p>
            <a:r>
              <a:rPr lang="es-MX" b="1" dirty="0">
                <a:latin typeface="Abadi" panose="020B0604020202020204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9B9359-9BD9-4047-B046-0D2A625E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77" y="662781"/>
            <a:ext cx="6596743" cy="6017937"/>
          </a:xfrm>
        </p:spPr>
        <p:txBody>
          <a:bodyPr/>
          <a:lstStyle/>
          <a:p>
            <a:r>
              <a:rPr lang="es-MX" dirty="0"/>
              <a:t>Es poder alertar al usuario sobre el clima y te otorgue ciertas recomendaciones sobre colocar tu suéter </a:t>
            </a:r>
          </a:p>
          <a:p>
            <a:endParaRPr lang="es-MX" dirty="0"/>
          </a:p>
          <a:p>
            <a:r>
              <a:rPr lang="es-MX" dirty="0"/>
              <a:t>Saber si salir si lloverá o no suéter paraguas 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7ED7B8D5-92DC-4199-98E2-83705F1A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0" y="2626617"/>
            <a:ext cx="4254759" cy="20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E854D-6C0B-4CB6-AA5F-10F4B9CB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55" y="348732"/>
            <a:ext cx="9601200" cy="1485900"/>
          </a:xfrm>
        </p:spPr>
        <p:txBody>
          <a:bodyPr/>
          <a:lstStyle/>
          <a:p>
            <a:r>
              <a:rPr lang="es-MX" b="1" dirty="0"/>
              <a:t>PSEUDOCODIGO</a:t>
            </a:r>
          </a:p>
        </p:txBody>
      </p:sp>
      <p:sp>
        <p:nvSpPr>
          <p:cNvPr id="88" name="Rectangle 94">
            <a:extLst>
              <a:ext uri="{FF2B5EF4-FFF2-40B4-BE49-F238E27FC236}">
                <a16:creationId xmlns:a16="http://schemas.microsoft.com/office/drawing/2014/main" id="{AD9E0078-5664-45B6-B28C-6CC12407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55" y="6344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9" name="Rectangle 104">
            <a:extLst>
              <a:ext uri="{FF2B5EF4-FFF2-40B4-BE49-F238E27FC236}">
                <a16:creationId xmlns:a16="http://schemas.microsoft.com/office/drawing/2014/main" id="{49599638-995D-421C-9A8D-349B96CD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77" y="2046309"/>
            <a:ext cx="4464684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38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38625" algn="l"/>
              </a:tabLst>
            </a:pPr>
            <a:endParaRPr kumimoji="0" lang="es-MX" altLang="es-MX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Inicio </a:t>
            </a:r>
            <a:endParaRPr kumimoji="0" lang="es-MX" altLang="es-MX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Días del calendario de diciembre</a:t>
            </a:r>
            <a:endParaRPr kumimoji="0" lang="es-MX" altLang="es-MX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Información del clima </a:t>
            </a:r>
            <a:endParaRPr kumimoji="0" lang="es-MX" altLang="es-MX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Colocar los grados </a:t>
            </a:r>
            <a:endParaRPr kumimoji="0" lang="es-MX" altLang="es-MX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información no se actualiza </a:t>
            </a:r>
            <a:endParaRPr kumimoji="0" lang="es-MX" altLang="es-MX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4238625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 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38625" algn="l"/>
              </a:tabLst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38625" algn="l"/>
              </a:tabLst>
            </a:pP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kumimoji="0" lang="es-MX" altLang="es-MX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722C970E-2F0F-4D43-B6B6-13FFE583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55" y="271819"/>
            <a:ext cx="5921843" cy="64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DCC7F-3611-4A24-A3C2-E49CAE97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85" y="1352939"/>
            <a:ext cx="10515600" cy="1325563"/>
          </a:xfrm>
        </p:spPr>
        <p:txBody>
          <a:bodyPr/>
          <a:lstStyle/>
          <a:p>
            <a:r>
              <a:rPr lang="es-MX" b="1" dirty="0"/>
              <a:t>CODIGO C++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67D37-00AA-4213-9FDA-805D1422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83" y="472716"/>
            <a:ext cx="3843154" cy="62500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555A93-1E5D-476B-A68E-03EB6F56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751" y="472717"/>
            <a:ext cx="3325156" cy="6250017"/>
          </a:xfrm>
          <a:prstGeom prst="rect">
            <a:avLst/>
          </a:prstGeom>
        </p:spPr>
      </p:pic>
      <p:pic>
        <p:nvPicPr>
          <p:cNvPr id="9" name="Imagen 8" descr="Imagen que contiene computer, computadora, pantalla, monitor&#10;&#10;Descripción generada automáticamente">
            <a:extLst>
              <a:ext uri="{FF2B5EF4-FFF2-40B4-BE49-F238E27FC236}">
                <a16:creationId xmlns:a16="http://schemas.microsoft.com/office/drawing/2014/main" id="{6C659A30-084B-4B47-B98B-DF079FF7D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4" y="2355980"/>
            <a:ext cx="3637035" cy="27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8615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23</TotalTime>
  <Words>79</Words>
  <Application>Microsoft Office PowerPoint</Application>
  <PresentationFormat>Panorámica</PresentationFormat>
  <Paragraphs>18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Abadi</vt:lpstr>
      <vt:lpstr>Arial</vt:lpstr>
      <vt:lpstr>Calibri</vt:lpstr>
      <vt:lpstr>Franklin Gothic Book</vt:lpstr>
      <vt:lpstr>Wingdings</vt:lpstr>
      <vt:lpstr>Recorte</vt:lpstr>
      <vt:lpstr>CALENDARIO QUE TE ALERTA DE EL CLIMA</vt:lpstr>
      <vt:lpstr>Solución del problema</vt:lpstr>
      <vt:lpstr>OBJETIVO</vt:lpstr>
      <vt:lpstr>PSEUDOCODIGO</vt:lpstr>
      <vt:lpstr>CODIGO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CALENDARIO QUE TE ALERTA DE EL CLIMA</dc:title>
  <dc:creator>pedro alejandro</dc:creator>
  <cp:lastModifiedBy>pedro alejandro</cp:lastModifiedBy>
  <cp:revision>1</cp:revision>
  <dcterms:created xsi:type="dcterms:W3CDTF">2021-11-24T11:35:42Z</dcterms:created>
  <dcterms:modified xsi:type="dcterms:W3CDTF">2021-11-24T11:59:25Z</dcterms:modified>
</cp:coreProperties>
</file>